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5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59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682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86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881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1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15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23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687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68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31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64A7A-B388-4ACC-81E7-8B282A565BBE}" type="datetimeFigureOut">
              <a:rPr lang="en-US" smtClean="0"/>
              <a:t>3/1/2012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2A339-AA67-40AA-81E7-39CA138DD3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80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oonex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Tech Fair </a:t>
            </a:r>
            <a:br>
              <a:rPr lang="en-US" dirty="0" smtClean="0"/>
            </a:br>
            <a:r>
              <a:rPr lang="en-US" dirty="0" smtClean="0"/>
              <a:t>2012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Thomas Mason</a:t>
            </a:r>
          </a:p>
          <a:p>
            <a:r>
              <a:rPr lang="en-US" dirty="0" smtClean="0"/>
              <a:t>7DD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88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Our first Idea was to somehow wire the </a:t>
            </a:r>
            <a:r>
              <a:rPr lang="en-US" dirty="0" err="1" smtClean="0"/>
              <a:t>iphone</a:t>
            </a:r>
            <a:r>
              <a:rPr lang="en-US" dirty="0" smtClean="0"/>
              <a:t> 4s’ </a:t>
            </a:r>
            <a:r>
              <a:rPr lang="en-US" dirty="0" err="1" smtClean="0"/>
              <a:t>siri</a:t>
            </a:r>
            <a:r>
              <a:rPr lang="en-US" dirty="0" smtClean="0"/>
              <a:t> application to some kind of appliance giving </a:t>
            </a:r>
            <a:r>
              <a:rPr lang="en-US" dirty="0" err="1" smtClean="0"/>
              <a:t>siri</a:t>
            </a:r>
            <a:r>
              <a:rPr lang="en-US" dirty="0" smtClean="0"/>
              <a:t> full control to the appliance.</a:t>
            </a:r>
          </a:p>
          <a:p>
            <a:pPr marL="0" indent="0">
              <a:buNone/>
            </a:pPr>
            <a:r>
              <a:rPr lang="en-US" dirty="0" smtClean="0"/>
              <a:t>However we found that this has never been done before so we gave up on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16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Our second idea is to create a social networking site like </a:t>
            </a:r>
            <a:r>
              <a:rPr lang="en-US" dirty="0"/>
              <a:t>F</a:t>
            </a:r>
            <a:r>
              <a:rPr lang="en-US" dirty="0" smtClean="0"/>
              <a:t>acebook or twitter.</a:t>
            </a:r>
          </a:p>
          <a:p>
            <a:pPr marL="0" indent="0">
              <a:buNone/>
            </a:pPr>
            <a:r>
              <a:rPr lang="en-US" dirty="0" smtClean="0"/>
              <a:t>We are using a site </a:t>
            </a:r>
            <a:r>
              <a:rPr lang="en-US" smtClean="0"/>
              <a:t>called </a:t>
            </a:r>
            <a:r>
              <a:rPr lang="en-US" smtClean="0">
                <a:hlinkClick r:id="rId2"/>
              </a:rPr>
              <a:t>www.Boonex.com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940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74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Tech Fair  2012</vt:lpstr>
      <vt:lpstr>Idea 1</vt:lpstr>
      <vt:lpstr>Idea 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Fair  2012</dc:title>
  <dc:creator>student</dc:creator>
  <cp:lastModifiedBy>student</cp:lastModifiedBy>
  <cp:revision>2</cp:revision>
  <dcterms:created xsi:type="dcterms:W3CDTF">2012-03-01T09:06:14Z</dcterms:created>
  <dcterms:modified xsi:type="dcterms:W3CDTF">2012-03-01T09:24:50Z</dcterms:modified>
</cp:coreProperties>
</file>